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526" r:id="rId4"/>
    <p:sldMasterId id="2147493537" r:id="rId5"/>
    <p:sldMasterId id="2147493549" r:id="rId6"/>
    <p:sldMasterId id="2147493467" r:id="rId7"/>
    <p:sldMasterId id="2147493511" r:id="rId8"/>
  </p:sldMasterIdLst>
  <p:sldIdLst>
    <p:sldId id="266" r:id="rId9"/>
    <p:sldId id="267" r:id="rId10"/>
    <p:sldId id="258" r:id="rId11"/>
    <p:sldId id="263" r:id="rId12"/>
    <p:sldId id="264" r:id="rId13"/>
    <p:sldId id="268" r:id="rId14"/>
    <p:sldId id="269" r:id="rId15"/>
    <p:sldId id="272" r:id="rId16"/>
    <p:sldId id="271" r:id="rId17"/>
    <p:sldId id="265" r:id="rId18"/>
    <p:sldId id="270" r:id="rId19"/>
    <p:sldId id="261" r:id="rId20"/>
    <p:sldId id="259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94" autoAdjust="0"/>
  </p:normalViewPr>
  <p:slideViewPr>
    <p:cSldViewPr snapToGrid="0" snapToObjects="1">
      <p:cViewPr varScale="1">
        <p:scale>
          <a:sx n="140" d="100"/>
          <a:sy n="140" d="100"/>
        </p:scale>
        <p:origin x="100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016" y="1597819"/>
            <a:ext cx="6950944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84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06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56DD-3EF4-2E49-B445-E3FCFDE80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FC8F-900A-6344-AA1B-0FACAB545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15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56DD-3EF4-2E49-B445-E3FCFDE80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FC8F-900A-6344-AA1B-0FACAB545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83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56DD-3EF4-2E49-B445-E3FCFDE80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FC8F-900A-6344-AA1B-0FACAB545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81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56DD-3EF4-2E49-B445-E3FCFDE80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FC8F-900A-6344-AA1B-0FACAB545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14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56DD-3EF4-2E49-B445-E3FCFDE80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FC8F-900A-6344-AA1B-0FACAB545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98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56DD-3EF4-2E49-B445-E3FCFDE80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FC8F-900A-6344-AA1B-0FACAB545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7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56DD-3EF4-2E49-B445-E3FCFDE80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FC8F-900A-6344-AA1B-0FACAB545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28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56DD-3EF4-2E49-B445-E3FCFDE80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FC8F-900A-6344-AA1B-0FACAB545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75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56DD-3EF4-2E49-B445-E3FCFDE80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FC8F-900A-6344-AA1B-0FACAB545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80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56DD-3EF4-2E49-B445-E3FCFDE80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FC8F-900A-6344-AA1B-0FACAB545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33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32" y="205979"/>
            <a:ext cx="7439781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432" y="1200151"/>
            <a:ext cx="7439781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-252503" y="5006578"/>
            <a:ext cx="2133600" cy="273844"/>
          </a:xfrm>
        </p:spPr>
        <p:txBody>
          <a:bodyPr/>
          <a:lstStyle/>
          <a:p>
            <a:fld id="{8ACDB3CC-F982-40F9-8DD6-BCC9AFBF44BD}" type="datetime1">
              <a:rPr lang="en-US" smtClean="0"/>
              <a:pPr/>
              <a:t>3/12/2023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3465" y="4767263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89613" y="4767263"/>
            <a:ext cx="2133600" cy="273844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651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56DD-3EF4-2E49-B445-E3FCFDE80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FC8F-900A-6344-AA1B-0FACAB545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9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63B0-6E27-3746-82E8-9E8D720ADA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2C5D-721E-7847-A9FA-78FB945FC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18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63B0-6E27-3746-82E8-9E8D720ADA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2C5D-721E-7847-A9FA-78FB945FC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57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63B0-6E27-3746-82E8-9E8D720ADA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2C5D-721E-7847-A9FA-78FB945FC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02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63B0-6E27-3746-82E8-9E8D720ADA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2C5D-721E-7847-A9FA-78FB945FC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72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63B0-6E27-3746-82E8-9E8D720ADA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2C5D-721E-7847-A9FA-78FB945FC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084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63B0-6E27-3746-82E8-9E8D720ADA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2C5D-721E-7847-A9FA-78FB945FC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44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63B0-6E27-3746-82E8-9E8D720ADA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2C5D-721E-7847-A9FA-78FB945FC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82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63B0-6E27-3746-82E8-9E8D720ADA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2C5D-721E-7847-A9FA-78FB945FC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68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63B0-6E27-3746-82E8-9E8D720ADA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2C5D-721E-7847-A9FA-78FB945FC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2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32" y="3305176"/>
            <a:ext cx="7439781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432" y="2180035"/>
            <a:ext cx="7439781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83432" y="4767263"/>
            <a:ext cx="2133600" cy="273844"/>
          </a:xfrm>
        </p:spPr>
        <p:txBody>
          <a:bodyPr/>
          <a:lstStyle/>
          <a:p>
            <a:fld id="{8ACDB3CC-F982-40F9-8DD6-BCC9AFBF44BD}" type="datetime1">
              <a:rPr lang="en-US" smtClean="0"/>
              <a:pPr/>
              <a:t>3/12/2023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3465" y="4767263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89613" y="4767263"/>
            <a:ext cx="2133600" cy="273844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1048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63B0-6E27-3746-82E8-9E8D720ADA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2C5D-721E-7847-A9FA-78FB945FC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646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63B0-6E27-3746-82E8-9E8D720ADA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2C5D-721E-7847-A9FA-78FB945FC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716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7978" y="1597819"/>
            <a:ext cx="6900817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84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70661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32" y="205979"/>
            <a:ext cx="7439781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432" y="1200151"/>
            <a:ext cx="7439781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83432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ACDB3CC-F982-40F9-8DD6-BCC9AFBF44BD}" type="datetime1">
              <a:rPr lang="en-US" smtClean="0"/>
              <a:pPr/>
              <a:t>3/12/2023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3465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89613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863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32" y="205979"/>
            <a:ext cx="7439781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432" y="1200151"/>
            <a:ext cx="3671397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79525" y="1200151"/>
            <a:ext cx="3643688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83432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ACDB3CC-F982-40F9-8DD6-BCC9AFBF44BD}" type="datetime1">
              <a:rPr lang="en-US" smtClean="0"/>
              <a:pPr/>
              <a:t>3/12/2023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3465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89613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067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32" y="205979"/>
            <a:ext cx="7439781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432" y="1151335"/>
            <a:ext cx="3671397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432" y="1631156"/>
            <a:ext cx="3671397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89456" y="1151335"/>
            <a:ext cx="3633757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89456" y="1631156"/>
            <a:ext cx="363375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3480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3432" y="205979"/>
            <a:ext cx="7439781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61713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726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4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84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92444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32" y="205979"/>
            <a:ext cx="7439781" cy="85725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432" y="1151335"/>
            <a:ext cx="367139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432" y="1631156"/>
            <a:ext cx="3671397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89456" y="1151335"/>
            <a:ext cx="363375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89456" y="1631156"/>
            <a:ext cx="363375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9603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32" y="205979"/>
            <a:ext cx="7439781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432" y="1200151"/>
            <a:ext cx="3671397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79525" y="1200151"/>
            <a:ext cx="3643688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83432" y="4767263"/>
            <a:ext cx="2133600" cy="273844"/>
          </a:xfrm>
        </p:spPr>
        <p:txBody>
          <a:bodyPr/>
          <a:lstStyle/>
          <a:p>
            <a:fld id="{8ACDB3CC-F982-40F9-8DD6-BCC9AFBF44BD}" type="datetime1">
              <a:rPr lang="en-US" smtClean="0"/>
              <a:pPr/>
              <a:t>3/12/2023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3465" y="4767263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89613" y="4767263"/>
            <a:ext cx="2133600" cy="273844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5142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3432" y="205979"/>
            <a:ext cx="7439781" cy="85725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7079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3432" y="205979"/>
            <a:ext cx="7439781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003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00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83432" y="4767263"/>
            <a:ext cx="2133600" cy="273844"/>
          </a:xfrm>
        </p:spPr>
        <p:txBody>
          <a:bodyPr/>
          <a:lstStyle/>
          <a:p>
            <a:fld id="{8ACDB3CC-F982-40F9-8DD6-BCC9AFBF44BD}" type="datetime1">
              <a:rPr lang="en-US" smtClean="0"/>
              <a:pPr/>
              <a:t>3/12/2023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3465" y="4767263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89613" y="4767263"/>
            <a:ext cx="2133600" cy="273844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SPD Powerpoint Template v1 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86" cy="5143500"/>
          </a:xfrm>
          <a:prstGeom prst="rect">
            <a:avLst/>
          </a:prstGeom>
        </p:spPr>
      </p:pic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46955" y="1265074"/>
            <a:ext cx="3633757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Georgia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5381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83432" y="4767263"/>
            <a:ext cx="2133600" cy="273844"/>
          </a:xfrm>
        </p:spPr>
        <p:txBody>
          <a:bodyPr/>
          <a:lstStyle/>
          <a:p>
            <a:fld id="{8ACDB3CC-F982-40F9-8DD6-BCC9AFBF44BD}" type="datetime1">
              <a:rPr lang="en-US" smtClean="0"/>
              <a:pPr/>
              <a:t>3/12/2023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3465" y="4767263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89613" y="4767263"/>
            <a:ext cx="2133600" cy="273844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Flame Sabbath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23" y="0"/>
            <a:ext cx="1333277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1155ED-F42A-436B-A194-3B74B2BBCA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8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83432" y="4767263"/>
            <a:ext cx="2133600" cy="273844"/>
          </a:xfrm>
        </p:spPr>
        <p:txBody>
          <a:bodyPr/>
          <a:lstStyle/>
          <a:p>
            <a:fld id="{8ACDB3CC-F982-40F9-8DD6-BCC9AFBF44BD}" type="datetime1">
              <a:rPr lang="en-US" smtClean="0"/>
              <a:pPr/>
              <a:t>3/12/2023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3465" y="4767263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89613" y="4767263"/>
            <a:ext cx="2133600" cy="273844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Flame Sabbath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23" y="0"/>
            <a:ext cx="1333277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E66274-DB5E-412E-B664-19B6B4A5B7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28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Flame Sabbath Strip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23" y="0"/>
            <a:ext cx="1333277" cy="5143500"/>
          </a:xfrm>
          <a:prstGeom prst="rect">
            <a:avLst/>
          </a:prstGeom>
        </p:spPr>
      </p:pic>
      <p:pic>
        <p:nvPicPr>
          <p:cNvPr id="10" name="Picture 9" descr="SPD Powerpoint Template v1 1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2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27" r:id="rId1"/>
    <p:sldLayoutId id="2147493528" r:id="rId2"/>
    <p:sldLayoutId id="2147493529" r:id="rId3"/>
    <p:sldLayoutId id="2147493530" r:id="rId4"/>
    <p:sldLayoutId id="2147493532" r:id="rId5"/>
    <p:sldLayoutId id="2147493533" r:id="rId6"/>
    <p:sldLayoutId id="2147493534" r:id="rId7"/>
    <p:sldLayoutId id="2147493535" r:id="rId8"/>
    <p:sldLayoutId id="2147493536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D56DD-3EF4-2E49-B445-E3FCFDE80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BFC8F-900A-6344-AA1B-0FACAB54500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818" y="4511450"/>
            <a:ext cx="456019" cy="45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0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38" r:id="rId1"/>
    <p:sldLayoutId id="2147493539" r:id="rId2"/>
    <p:sldLayoutId id="2147493540" r:id="rId3"/>
    <p:sldLayoutId id="2147493541" r:id="rId4"/>
    <p:sldLayoutId id="2147493542" r:id="rId5"/>
    <p:sldLayoutId id="2147493543" r:id="rId6"/>
    <p:sldLayoutId id="2147493544" r:id="rId7"/>
    <p:sldLayoutId id="2147493545" r:id="rId8"/>
    <p:sldLayoutId id="2147493546" r:id="rId9"/>
    <p:sldLayoutId id="2147493547" r:id="rId10"/>
    <p:sldLayoutId id="21474935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663B0-6E27-3746-82E8-9E8D720ADA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F2C5D-721E-7847-A9FA-78FB945FC0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ame Sabbath Strip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23" y="0"/>
            <a:ext cx="13332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3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50" r:id="rId1"/>
    <p:sldLayoutId id="2147493551" r:id="rId2"/>
    <p:sldLayoutId id="2147493552" r:id="rId3"/>
    <p:sldLayoutId id="2147493553" r:id="rId4"/>
    <p:sldLayoutId id="2147493554" r:id="rId5"/>
    <p:sldLayoutId id="2147493555" r:id="rId6"/>
    <p:sldLayoutId id="2147493556" r:id="rId7"/>
    <p:sldLayoutId id="2147493557" r:id="rId8"/>
    <p:sldLayoutId id="2147493558" r:id="rId9"/>
    <p:sldLayoutId id="2147493559" r:id="rId10"/>
    <p:sldLayoutId id="21474935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90104"/>
            <a:ext cx="6911469" cy="811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4276"/>
            <a:ext cx="6911469" cy="3212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Flame Sabbath Strip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23" y="0"/>
            <a:ext cx="13332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8" r:id="rId1"/>
    <p:sldLayoutId id="2147493469" r:id="rId2"/>
    <p:sldLayoutId id="2147493471" r:id="rId3"/>
    <p:sldLayoutId id="2147493472" r:id="rId4"/>
    <p:sldLayoutId id="2147493473" r:id="rId5"/>
    <p:sldLayoutId id="2147493474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8194"/>
            <a:ext cx="7810499" cy="5184000"/>
          </a:xfrm>
          <a:prstGeom prst="rect">
            <a:avLst/>
          </a:prstGeom>
          <a:solidFill>
            <a:srgbClr val="39383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9683"/>
            <a:ext cx="6961596" cy="8572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855"/>
            <a:ext cx="6961596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Flame Sabbath Strip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23" y="0"/>
            <a:ext cx="13332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7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12" r:id="rId1"/>
    <p:sldLayoutId id="2147493516" r:id="rId2"/>
    <p:sldLayoutId id="2147493517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22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i="1" dirty="0">
                <a:latin typeface="Calibri"/>
                <a:cs typeface="Calibri"/>
              </a:rPr>
              <a:t>Tulisan </a:t>
            </a:r>
            <a:r>
              <a:rPr lang="en-US" i="1" dirty="0" err="1">
                <a:latin typeface="Calibri"/>
                <a:cs typeface="Calibri"/>
              </a:rPr>
              <a:t>disini</a:t>
            </a:r>
            <a:endParaRPr lang="en-US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468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i="1" dirty="0">
                <a:latin typeface="Calibri"/>
                <a:cs typeface="Calibri"/>
              </a:rPr>
              <a:t>Tulisan </a:t>
            </a:r>
            <a:r>
              <a:rPr lang="en-US" i="1" dirty="0" err="1">
                <a:latin typeface="Calibri"/>
                <a:cs typeface="Calibri"/>
              </a:rPr>
              <a:t>disini</a:t>
            </a:r>
            <a:endParaRPr lang="en-US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0442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539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31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i="0" dirty="0">
                <a:solidFill>
                  <a:srgbClr val="2C313B"/>
                </a:solidFill>
                <a:effectLst/>
                <a:latin typeface="Arial" panose="020B0604020202020204" pitchFamily="34" charset="0"/>
              </a:rPr>
              <a:t>MENGAPA DESAIN PRESENTASI KHOTBAH PENTING?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432" y="1432163"/>
            <a:ext cx="7439781" cy="3394472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Desain </a:t>
            </a:r>
            <a:r>
              <a:rPr lang="en-US" sz="2400" dirty="0" err="1"/>
              <a:t>presentasi</a:t>
            </a:r>
            <a:r>
              <a:rPr lang="en-US" sz="2400" dirty="0"/>
              <a:t> yang </a:t>
            </a:r>
            <a:r>
              <a:rPr lang="en-US" sz="2400" dirty="0" err="1"/>
              <a:t>menarik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membantu</a:t>
            </a:r>
            <a:r>
              <a:rPr lang="en-US" sz="2400" dirty="0"/>
              <a:t> </a:t>
            </a:r>
            <a:r>
              <a:rPr lang="en-US" sz="2400" dirty="0" err="1"/>
              <a:t>meningkatkan</a:t>
            </a:r>
            <a:r>
              <a:rPr lang="en-US" sz="2400" dirty="0"/>
              <a:t> </a:t>
            </a:r>
            <a:r>
              <a:rPr lang="en-US" sz="2400" dirty="0" err="1"/>
              <a:t>kepercayaan</a:t>
            </a:r>
            <a:r>
              <a:rPr lang="en-US" sz="2400" dirty="0"/>
              <a:t> </a:t>
            </a:r>
            <a:r>
              <a:rPr lang="en-US" sz="2400" dirty="0" err="1"/>
              <a:t>diri</a:t>
            </a:r>
            <a:r>
              <a:rPr lang="en-US" sz="2400" dirty="0"/>
              <a:t> Anda </a:t>
            </a:r>
            <a:r>
              <a:rPr lang="en-US" sz="2400" dirty="0" err="1"/>
              <a:t>saat</a:t>
            </a:r>
            <a:r>
              <a:rPr lang="en-US" sz="2400" dirty="0"/>
              <a:t> </a:t>
            </a:r>
            <a:r>
              <a:rPr lang="en-US" sz="2400" dirty="0" err="1"/>
              <a:t>melakukan</a:t>
            </a:r>
            <a:r>
              <a:rPr lang="en-US" sz="2400" dirty="0"/>
              <a:t> </a:t>
            </a:r>
            <a:r>
              <a:rPr lang="en-US" sz="2400" dirty="0" err="1"/>
              <a:t>presentasi</a:t>
            </a:r>
            <a:r>
              <a:rPr lang="en-US" sz="2400" dirty="0"/>
              <a:t>. </a:t>
            </a:r>
          </a:p>
          <a:p>
            <a:r>
              <a:rPr lang="en-US" sz="2400" dirty="0"/>
              <a:t>Slide ppt yang </a:t>
            </a:r>
            <a:r>
              <a:rPr lang="en-US" sz="2400" dirty="0" err="1"/>
              <a:t>disajikan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menarik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membuat</a:t>
            </a:r>
            <a:r>
              <a:rPr lang="en-US" sz="2400" dirty="0"/>
              <a:t> </a:t>
            </a:r>
            <a:r>
              <a:rPr lang="en-US" sz="2400" dirty="0" err="1"/>
              <a:t>presentasi</a:t>
            </a:r>
            <a:r>
              <a:rPr lang="en-US" sz="2400" dirty="0"/>
              <a:t> </a:t>
            </a:r>
            <a:r>
              <a:rPr lang="en-US" sz="2400" dirty="0" err="1"/>
              <a:t>anda</a:t>
            </a:r>
            <a:r>
              <a:rPr lang="en-US" sz="2400" dirty="0"/>
              <a:t>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mudah</a:t>
            </a:r>
            <a:r>
              <a:rPr lang="en-US" sz="2400" dirty="0"/>
              <a:t> </a:t>
            </a:r>
            <a:r>
              <a:rPr lang="en-US" sz="2400" dirty="0" err="1"/>
              <a:t>diperhatikan</a:t>
            </a:r>
            <a:r>
              <a:rPr lang="en-US" sz="2400" dirty="0"/>
              <a:t> dan </a:t>
            </a:r>
            <a:r>
              <a:rPr lang="en-US" sz="2400" dirty="0" err="1"/>
              <a:t>diingat</a:t>
            </a:r>
            <a:r>
              <a:rPr lang="en-US" sz="2400" dirty="0"/>
              <a:t> oleh </a:t>
            </a:r>
            <a:r>
              <a:rPr lang="en-US" sz="2400" dirty="0" err="1"/>
              <a:t>audiens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Tampilan</a:t>
            </a:r>
            <a:r>
              <a:rPr lang="en-US" sz="2400" dirty="0"/>
              <a:t> </a:t>
            </a:r>
            <a:r>
              <a:rPr lang="en-US" sz="2400" dirty="0" err="1"/>
              <a:t>desain</a:t>
            </a:r>
            <a:r>
              <a:rPr lang="en-US" sz="2400" dirty="0"/>
              <a:t> </a:t>
            </a:r>
            <a:r>
              <a:rPr lang="en-US" sz="2400" dirty="0" err="1"/>
              <a:t>presentasi</a:t>
            </a:r>
            <a:r>
              <a:rPr lang="en-US" sz="2400" dirty="0"/>
              <a:t> yang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infografis</a:t>
            </a:r>
            <a:r>
              <a:rPr lang="en-US" sz="2400" dirty="0"/>
              <a:t> dan </a:t>
            </a:r>
            <a:r>
              <a:rPr lang="en-US" sz="2400" dirty="0" err="1"/>
              <a:t>animasi</a:t>
            </a:r>
            <a:r>
              <a:rPr lang="en-US" sz="2400" dirty="0"/>
              <a:t> yang </a:t>
            </a:r>
            <a:r>
              <a:rPr lang="en-US" sz="2400" dirty="0" err="1"/>
              <a:t>menarik</a:t>
            </a:r>
            <a:r>
              <a:rPr lang="en-US" sz="2400" dirty="0"/>
              <a:t>, </a:t>
            </a:r>
            <a:r>
              <a:rPr lang="en-US" sz="2400" dirty="0" err="1"/>
              <a:t>materi</a:t>
            </a:r>
            <a:r>
              <a:rPr lang="en-US" sz="2400" dirty="0"/>
              <a:t> yang Anda </a:t>
            </a:r>
            <a:r>
              <a:rPr lang="en-US" sz="2400" dirty="0" err="1"/>
              <a:t>sampaikan</a:t>
            </a:r>
            <a:r>
              <a:rPr lang="en-US" sz="2400" dirty="0"/>
              <a:t> </a:t>
            </a:r>
            <a:r>
              <a:rPr lang="en-US" sz="2400" dirty="0" err="1"/>
              <a:t>saat</a:t>
            </a:r>
            <a:r>
              <a:rPr lang="en-US" sz="2400" dirty="0"/>
              <a:t> </a:t>
            </a:r>
            <a:r>
              <a:rPr lang="en-US" sz="2400" dirty="0" err="1"/>
              <a:t>presentasi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kredibel</a:t>
            </a:r>
            <a:r>
              <a:rPr lang="en-US" sz="2400" dirty="0"/>
              <a:t> dan </a:t>
            </a:r>
            <a:r>
              <a:rPr lang="en-US" sz="2400" dirty="0" err="1"/>
              <a:t>mudah</a:t>
            </a:r>
            <a:r>
              <a:rPr lang="en-US" sz="2400" dirty="0"/>
              <a:t> </a:t>
            </a:r>
            <a:r>
              <a:rPr lang="en-US" sz="2400" dirty="0" err="1"/>
              <a:t>dipahami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3923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061" y="1441268"/>
            <a:ext cx="1761981" cy="15868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871" y="1240157"/>
            <a:ext cx="2278591" cy="22399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81FBE7-65E7-4879-A4C9-6B11AAB58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52" y="-89962"/>
            <a:ext cx="2324669" cy="23246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C9D829-6865-47E4-884A-C5FD4A85E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5" y="2703678"/>
            <a:ext cx="2439822" cy="24398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1173DF-453E-4A18-A3F0-FE5B7D418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3296" y="3250497"/>
            <a:ext cx="1592752" cy="159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11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2229" y="1703068"/>
            <a:ext cx="1798202" cy="781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9488" y="4309790"/>
            <a:ext cx="3263185" cy="675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8548D7-0EE9-411F-AB6C-21902FC81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240"/>
            <a:ext cx="7852012" cy="1625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D5F75B-1F98-4026-BA57-6A7179719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37671"/>
            <a:ext cx="7852012" cy="16258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01FF3F-77BE-43EB-A6BB-EBE4E1CCD9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236545" y="1724004"/>
            <a:ext cx="1798202" cy="7818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90A1BC-222B-4EDD-9839-7AD8A4AAF9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982162" y="4309790"/>
            <a:ext cx="3263183" cy="675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D6367F-DFE1-4245-A491-DC22F9C9E98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072121" y="1724004"/>
            <a:ext cx="1798199" cy="781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72C15B-B074-428B-A8CA-20FE819EB39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907696" y="1724004"/>
            <a:ext cx="1798199" cy="7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76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4AD448-CFFC-4F46-8B30-57C1BC7A8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871" y="0"/>
            <a:ext cx="56007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6600" y="154597"/>
            <a:ext cx="2829803" cy="1230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5124" y="1752116"/>
            <a:ext cx="4326876" cy="9276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10227D-30D0-46E2-B965-8FC89C9D89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45124" y="3859734"/>
            <a:ext cx="4326876" cy="895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EFB7CA-3C77-4726-A53A-3014B78F96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77537" y="2769893"/>
            <a:ext cx="4326875" cy="92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76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25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46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758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787650"/>
      </p:ext>
    </p:extLst>
  </p:cSld>
  <p:clrMapOvr>
    <a:masterClrMapping/>
  </p:clrMapOvr>
</p:sld>
</file>

<file path=ppt/theme/theme1.xml><?xml version="1.0" encoding="utf-8"?>
<a:theme xmlns:a="http://schemas.openxmlformats.org/drawingml/2006/main" name="SPD Powerpoint Template FINAL 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d-presentation-b" id="{5C0BEEBB-E6DF-3F48-96B4-808703D68145}" vid="{602261DB-11D1-C34A-943A-E54E002EBE04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d-presentation-b" id="{5C0BEEBB-E6DF-3F48-96B4-808703D68145}" vid="{D90476FD-A193-3949-8560-1913A69782D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d-presentation-b" id="{5C0BEEBB-E6DF-3F48-96B4-808703D68145}" vid="{8ACD118E-EA6A-DF45-B59D-907283FCD128}"/>
    </a:ext>
  </a:extLst>
</a:theme>
</file>

<file path=ppt/theme/theme4.xml><?xml version="1.0" encoding="utf-8"?>
<a:theme xmlns:a="http://schemas.openxmlformats.org/drawingml/2006/main" name="Pure 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d-presentation-b" id="{5C0BEEBB-E6DF-3F48-96B4-808703D68145}" vid="{AB7EA6B7-ADCD-2341-BB9F-DE5B37F63B5E}"/>
    </a:ext>
  </a:extLst>
</a:theme>
</file>

<file path=ppt/theme/theme5.xml><?xml version="1.0" encoding="utf-8"?>
<a:theme xmlns:a="http://schemas.openxmlformats.org/drawingml/2006/main" name="Ony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d-presentation-b" id="{5C0BEEBB-E6DF-3F48-96B4-808703D68145}" vid="{F5B1ED73-DEBA-2A4D-B93F-037AF1BE99D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SPD Template</Template>
  <TotalTime>248</TotalTime>
  <Words>66</Words>
  <Application>Microsoft Office PowerPoint</Application>
  <PresentationFormat>On-screen Show (16:9)</PresentationFormat>
  <Paragraphs>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Georgia</vt:lpstr>
      <vt:lpstr>SPD Powerpoint Template FINAL v2</vt:lpstr>
      <vt:lpstr>Custom Design</vt:lpstr>
      <vt:lpstr>1_Custom Design</vt:lpstr>
      <vt:lpstr>Pure White</vt:lpstr>
      <vt:lpstr>Onyx</vt:lpstr>
      <vt:lpstr>PowerPoint Presentation</vt:lpstr>
      <vt:lpstr>MENGAPA DESAIN PRESENTASI KHOTBAH PENTING?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Ronie Panambunan</dc:creator>
  <cp:lastModifiedBy>Ronie Panambunan</cp:lastModifiedBy>
  <cp:revision>6</cp:revision>
  <dcterms:created xsi:type="dcterms:W3CDTF">2023-02-21T01:43:10Z</dcterms:created>
  <dcterms:modified xsi:type="dcterms:W3CDTF">2023-03-12T04:28:52Z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