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5551-7D80-47B5-8FB2-70F40859A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F9330-0BDB-45DE-B245-DA0B0CB0B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5FEAA-BB83-402A-9937-4F9E46E9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E1338-6D42-4927-A3E2-7466BC80E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C479E-9618-4E18-817A-ECFB9C744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490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ACFF2-EBC8-401E-8DCD-8B59CCC9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640D8-4481-4E07-84CD-47BE61C7A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9C8A4-D708-4405-BF3A-F3C37C97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78A17-7F5D-4762-BCB3-87CF760F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CF41-F93E-4F85-8393-1D56E25A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036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74A63-BFAE-4F9A-9598-179753A02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3C9AB-4B6F-49BB-9BE8-46681447B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7C7B5-6806-4E8A-AA0C-1B0C2A7B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F9F20-4F29-468B-8853-E2A46FF90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2E0C-1A0B-4C54-A6D1-59FCF15C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254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DFCA-E4D5-45C8-800D-31848C82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848EC-8B1C-4D94-B713-C79204D97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A1F01-92AE-4ABD-9762-982F16D4D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E5B53-590E-429E-81E3-58F5D640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AF873-6C20-42D9-AB3D-BC70A03E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866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C63-EF27-404C-8FE0-0690468E0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A9C37-DD56-441D-AF5E-208363A25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04434-0197-477E-9665-4EBCFD342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F3B19-17BF-4FE3-B74E-46C16D11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5326A-DA92-4557-9D80-0CB3960F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228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07BEA-D9F8-42D8-A7AE-52BF488A0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79829-DC2C-49FE-BD15-C75834F14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29734-0B2E-42F3-A0EA-DD61A5D80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07816-51C1-4BE3-88D9-FC719C2E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13264-F8A3-483C-A99D-0C88BA3C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F77D9-E59B-44E0-83CE-4FE91F3F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9544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A90D-4ABC-4757-AE0F-5862401D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4A936-0CCC-40F5-AEAB-1B9D63252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4B97D-31FB-4276-8FC8-E515DE0B5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F77AE-10BD-423F-9291-39FE04C23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B02FE-6952-4AFD-9C44-0EDE269C7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4183F6-341C-40B8-99D5-0DF44A911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034A17-37C7-4635-A1FD-3B5C5DBF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E3D637-2E25-4351-A453-1C7CCE28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940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7498-958D-4F14-8006-AFB0DBD2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47EF5-025D-437A-8069-DF3C72F8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12E27-1D9A-42C3-982D-F42541E99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3EC81-98EB-4BDB-A964-2028CCF0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317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916E9-A4C7-4089-9A0F-5E50C2CD9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C0E30-7219-41FF-B223-5FA6C963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A7EAE-8B62-4C4C-858D-5C5338D0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059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5EE8-3C75-462B-BFA7-2E27CFC5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CA60E-33D2-48DA-ABB1-64B3FC80A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E2B47A-43B1-4B75-83FE-599C71652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B2D5A-403F-4D6E-9021-8CD8849A3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A97F8-6371-488C-8CD1-3A6DB2B4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407DC-B9F1-4691-AE9D-1F37B016F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880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242C-74A0-4AD9-81A9-0363EE78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34FB6-CBFD-4C2B-98D5-6CF9B8F86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0B999-39A0-4356-86AF-C0D5A8C06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689B9-FFF1-43AC-8A9A-D76A2C6D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AAEA2-E4D7-4B90-BF07-99DF5D053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C5C33-84AF-4EE0-9584-D76E6746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159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C6501-5134-432E-A701-FB142F42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932D8-C1A5-4844-918B-09A9039D2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C3D5D-D0F8-43A7-B400-E2468D1F1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B470-2685-4D1A-BF24-FC82B3F85FB8}" type="datetimeFigureOut">
              <a:rPr lang="en-ID" smtClean="0"/>
              <a:t>12/05/2022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FD1D8-A12D-496C-9E9D-C7C48BF0C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8BAA3-D06D-4E8D-88C0-855BA6223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CE14-2FB2-43F3-90FA-D43BFACC1D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834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64207F-45E7-4AAE-ADEC-D304DC6C6B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00" t="17481" r="71167" b="61926"/>
          <a:stretch/>
        </p:blipFill>
        <p:spPr>
          <a:xfrm>
            <a:off x="-1" y="0"/>
            <a:ext cx="1793229" cy="1755344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0A05BA3-21A8-4CC0-B417-208C6E0D3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-1"/>
            <a:ext cx="1666240" cy="175534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009A2836-FFE5-4BEC-BCE0-D19CE959F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28" y="365125"/>
            <a:ext cx="873253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400" dirty="0">
                <a:latin typeface="Bahnschrift SemiBold Condensed" panose="020B0502040204020203" pitchFamily="34" charset="0"/>
              </a:rPr>
              <a:t>DEPARTEMEN RUMAH TANGGA</a:t>
            </a:r>
            <a:br>
              <a:rPr lang="id-ID" sz="4400" dirty="0">
                <a:latin typeface="Bahnschrift SemiBold Condensed" panose="020B0502040204020203" pitchFamily="34" charset="0"/>
              </a:rPr>
            </a:br>
            <a:r>
              <a:rPr lang="id-ID" sz="4400" dirty="0">
                <a:latin typeface="Bahnschrift SemiBold Condensed" panose="020B0502040204020203" pitchFamily="34" charset="0"/>
              </a:rPr>
              <a:t>GMAHK KONFERENS DKI JAKARTA &amp; SEKITARNYA</a:t>
            </a:r>
            <a:endParaRPr lang="en-ID" dirty="0">
              <a:latin typeface="Bahnschrift SemiBold Condensed" panose="020B0502040204020203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379E57-8A68-471C-9052-3AA0B2193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40" y="2265679"/>
            <a:ext cx="10759440" cy="3911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 b="1" dirty="0">
                <a:latin typeface="Tekton Pro" panose="020F0603020208020904" pitchFamily="34" charset="0"/>
                <a:ea typeface="Adobe Fan Heiti Std B" panose="020B0700000000000000" pitchFamily="34" charset="-128"/>
              </a:rPr>
              <a:t>MISI </a:t>
            </a:r>
            <a:r>
              <a:rPr lang="id-ID" sz="2800" b="1" dirty="0">
                <a:latin typeface="Tekton Pro" panose="020F0603020208020904" pitchFamily="34" charset="0"/>
                <a:ea typeface="Adobe Fan Heiti Std B" panose="020B0700000000000000" pitchFamily="34" charset="-128"/>
              </a:rPr>
              <a:t>:  Departemen Pelayanan Rumah Tangga berupaya untuk memperkuat, menginspirasi harapan, dan membawa kesembuhan bagi pernikahan, keluarga, dan individu melalui cinta yang berlimpah dan kasih karunia penyelamatan Yesus Kristus.</a:t>
            </a:r>
          </a:p>
          <a:p>
            <a:pPr marL="0" indent="0" algn="ctr">
              <a:buNone/>
            </a:pPr>
            <a:endParaRPr lang="id-ID" sz="2800" b="1" dirty="0">
              <a:latin typeface="Tekton Pro" panose="020F0603020208020904" pitchFamily="34" charset="0"/>
              <a:ea typeface="Adobe Fan Heiti Std B" panose="020B0700000000000000" pitchFamily="34" charset="-128"/>
            </a:endParaRPr>
          </a:p>
          <a:p>
            <a:pPr marL="0" indent="0" algn="ctr">
              <a:buNone/>
            </a:pPr>
            <a:r>
              <a:rPr lang="id-ID" sz="3600" b="1" dirty="0">
                <a:latin typeface="Tekton Pro" panose="020F0603020208020904" pitchFamily="34" charset="0"/>
                <a:ea typeface="Adobe Fan Heiti Std B" panose="020B0700000000000000" pitchFamily="34" charset="-128"/>
              </a:rPr>
              <a:t>VISI </a:t>
            </a:r>
            <a:r>
              <a:rPr lang="id-ID" sz="2800" b="1" dirty="0">
                <a:latin typeface="Tekton Pro" panose="020F0603020208020904" pitchFamily="34" charset="0"/>
                <a:ea typeface="Adobe Fan Heiti Std B" panose="020B0700000000000000" pitchFamily="34" charset="-128"/>
              </a:rPr>
              <a:t>: Mempersiapkan keluarga bagi Kerajaan Allah untuk membantu mempercepat Kedatangan Yesus Kristus</a:t>
            </a:r>
            <a:endParaRPr lang="en-ID" sz="2800" b="1" dirty="0">
              <a:latin typeface="Tekton Pro" panose="020F0603020208020904" pitchFamily="34" charset="0"/>
              <a:ea typeface="Adobe Fan Heiti Std B" panose="020B0700000000000000" pitchFamily="34" charset="-128"/>
            </a:endParaRPr>
          </a:p>
          <a:p>
            <a:pPr marL="0" indent="0">
              <a:buNone/>
            </a:pPr>
            <a:endParaRPr lang="en-ID" dirty="0">
              <a:latin typeface="Tekton Pro" panose="020F06030202080209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74D6-646C-4009-81F2-5B2272628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709A3-A582-4DE3-B92F-6DEC8678E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sz="3600" dirty="0">
                <a:latin typeface="Berlin Sans FB" panose="020E0602020502020306" pitchFamily="34" charset="0"/>
              </a:rPr>
              <a:t>Departemen Rumah Tangga memberikan judlak pelaksanaan pernikahan, agar semua pelaksanaannya seragam di lingkungan Gereja Masehi Advent Hari Ketujuh Konfrens DKI Jakarta dan Sekitarnya.</a:t>
            </a:r>
          </a:p>
          <a:p>
            <a:r>
              <a:rPr lang="id-ID" sz="3600" dirty="0">
                <a:latin typeface="Berlin Sans FB" panose="020E0602020502020306" pitchFamily="34" charset="0"/>
              </a:rPr>
              <a:t>Keseragaman itu perlu agar para pendeta/gembala jemaat dalam melaksanakan konseling Pra-Nikah hingga ke pelayanan pelaksanaan pernikahan selalu sesuai dengan Peraturan yang ada yaitu Peraturan Jemaat, Pedoman Kependetaan.</a:t>
            </a:r>
            <a:endParaRPr lang="en-ID" sz="3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0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C0D5-448A-4E96-B3AC-4712947D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6C4EF-4E10-4FF4-9366-36AAF7B56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sz="3200" dirty="0">
                <a:latin typeface="Berlin Sans FB" panose="020E0602020502020306" pitchFamily="34" charset="0"/>
              </a:rPr>
              <a:t>Depertemen Rumah Tangga Konfrens DKI Jakarta dan sekitarnya akan memberikan pembekalan untuk setiap pemimpin rumah tangga jemaat, untuk disajikan pada kebaktian Rumah Tangga di setiap Sabat  di jemaat-jemaat.</a:t>
            </a:r>
          </a:p>
          <a:p>
            <a:r>
              <a:rPr lang="id-ID" sz="3200" dirty="0">
                <a:latin typeface="Berlin Sans FB" panose="020E0602020502020306" pitchFamily="34" charset="0"/>
              </a:rPr>
              <a:t>Direncanakan pada akhir Agustus atau Awal September 2022 akan mengadakan Perkemahan Rumah Tangga Muda (RTM), tujuannya adalah membekali setiap keluarga muda bagaimana mendidik anak-anak dan memberikan pembekalan agar hubungan antara anak mantu dan Ibu mertua berjalan harmonis.</a:t>
            </a:r>
            <a:endParaRPr lang="en-ID" sz="32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13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183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Bahnschrift SemiBold Condensed</vt:lpstr>
      <vt:lpstr>Berlin Sans FB</vt:lpstr>
      <vt:lpstr>Calibri</vt:lpstr>
      <vt:lpstr>Calibri Light</vt:lpstr>
      <vt:lpstr>Tekton Pro</vt:lpstr>
      <vt:lpstr>Office Theme</vt:lpstr>
      <vt:lpstr>DEPARTEMEN RUMAH TANGGA GMAHK KONFERENS DKI JAKARTA &amp; SEKITARNYA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DEPARTEMEN RUMAH TANGGA GMAHK KONFERENS DKI JAKARTA &amp; SEKITARNYA</dc:title>
  <dc:creator>Kathleen Lowry</dc:creator>
  <cp:lastModifiedBy>Kathleen Lowry</cp:lastModifiedBy>
  <cp:revision>4</cp:revision>
  <dcterms:created xsi:type="dcterms:W3CDTF">2022-02-21T01:46:26Z</dcterms:created>
  <dcterms:modified xsi:type="dcterms:W3CDTF">2022-05-12T06:07:23Z</dcterms:modified>
</cp:coreProperties>
</file>